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546B"/>
    <a:srgbClr val="33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GB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GB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223853C6-163E-4796-9C33-4664C988BC4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85966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482</Words>
  <Application>Microsoft Office PowerPoint</Application>
  <PresentationFormat>On-screen Show (4:3)</PresentationFormat>
  <Paragraphs>118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Frutiger LT Std 47 Light Cn</vt:lpstr>
      <vt:lpstr>Times New Roman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Applying for professional membership </vt:lpstr>
      <vt:lpstr>Applying for professional membership </vt:lpstr>
      <vt:lpstr>Applying for professional membership </vt:lpstr>
      <vt:lpstr>Applying for professional membership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Barker</dc:creator>
  <cp:lastModifiedBy>Buczek, Kamila</cp:lastModifiedBy>
  <cp:revision>15</cp:revision>
  <cp:lastPrinted>1601-01-01T00:00:00Z</cp:lastPrinted>
  <dcterms:created xsi:type="dcterms:W3CDTF">2016-09-06T19:25:26Z</dcterms:created>
  <dcterms:modified xsi:type="dcterms:W3CDTF">2019-09-12T10:56:04Z</dcterms:modified>
</cp:coreProperties>
</file>